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9753600" cy="7315200"/>
  <p:notesSz cx="6858000" cy="9144000"/>
  <p:embeddedFontLst>
    <p:embeddedFont>
      <p:font typeface="Lato" charset="1" panose="020F0502020204030203"/>
      <p:regular r:id="rId9"/>
    </p:embeddedFont>
    <p:embeddedFont>
      <p:font typeface="Public Sans Bold" charset="1" panose="00000000000000000000"/>
      <p:regular r:id="rId10"/>
    </p:embeddedFont>
    <p:embeddedFont>
      <p:font typeface="Lato Bold" charset="1" panose="020F0502020204030203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 rot="0">
            <a:off x="-2461613" y="-3680813"/>
            <a:ext cx="14676827" cy="14676827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2342278" y="1123078"/>
            <a:ext cx="5069045" cy="5069045"/>
          </a:xfrm>
          <a:prstGeom prst="rect">
            <a:avLst/>
          </a:prstGeom>
        </p:spPr>
      </p:pic>
      <p:sp>
        <p:nvSpPr>
          <p:cNvPr name="AutoShape 4" id="4"/>
          <p:cNvSpPr/>
          <p:nvPr/>
        </p:nvSpPr>
        <p:spPr>
          <a:xfrm>
            <a:off x="4876800" y="-213139"/>
            <a:ext cx="0" cy="7722174"/>
          </a:xfrm>
          <a:prstGeom prst="line">
            <a:avLst/>
          </a:prstGeom>
          <a:ln cap="rnd" w="38100">
            <a:solidFill>
              <a:srgbClr val="404040"/>
            </a:solidFill>
            <a:prstDash val="sysDot"/>
            <a:headEnd type="none" len="sm" w="sm"/>
            <a:tailEnd type="none" len="sm" w="sm"/>
          </a:ln>
        </p:spPr>
      </p:sp>
      <p:sp>
        <p:nvSpPr>
          <p:cNvPr name="TextBox 5" id="5"/>
          <p:cNvSpPr txBox="true"/>
          <p:nvPr/>
        </p:nvSpPr>
        <p:spPr>
          <a:xfrm rot="0">
            <a:off x="264151" y="351972"/>
            <a:ext cx="1903703" cy="914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i nov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Tidningen Hem och Skola utkommer i november</a:t>
            </a:r>
          </a:p>
        </p:txBody>
      </p:sp>
      <p:sp>
        <p:nvSpPr>
          <p:cNvPr name="AutoShape 6" id="6"/>
          <p:cNvSpPr/>
          <p:nvPr/>
        </p:nvSpPr>
        <p:spPr>
          <a:xfrm flipV="true">
            <a:off x="-143498" y="3657600"/>
            <a:ext cx="10062937" cy="0"/>
          </a:xfrm>
          <a:prstGeom prst="line">
            <a:avLst/>
          </a:prstGeom>
          <a:ln cap="rnd" w="38100">
            <a:solidFill>
              <a:srgbClr val="404040"/>
            </a:solidFill>
            <a:prstDash val="sysDot"/>
            <a:headEnd type="none" len="sm" w="sm"/>
            <a:tailEnd type="none" len="sm" w="sm"/>
          </a:ln>
        </p:spPr>
      </p:sp>
      <p:sp>
        <p:nvSpPr>
          <p:cNvPr name="TextBox 7" id="7"/>
          <p:cNvSpPr txBox="true"/>
          <p:nvPr/>
        </p:nvSpPr>
        <p:spPr>
          <a:xfrm rot="0">
            <a:off x="137068" y="2390828"/>
            <a:ext cx="2157868" cy="190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Förenings årsmöte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93017" y="3858198"/>
            <a:ext cx="2045971" cy="914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Skolan börjar – presentera föreningen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Hem och Skola dagen: sista fre i sept.</a:t>
            </a:r>
          </a:p>
          <a:p>
            <a:pPr algn="l">
              <a:lnSpc>
                <a:spcPts val="1439"/>
              </a:lnSpc>
              <a:spcBef>
                <a:spcPct val="0"/>
              </a:spcBef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469492" y="5666989"/>
            <a:ext cx="1961831" cy="1276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aug/sept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Förbered årsmöte; rekrytera, skriva verksamhetsplan, bokslut, informera</a:t>
            </a:r>
          </a:p>
          <a:p>
            <a:pPr algn="l">
              <a:lnSpc>
                <a:spcPts val="1439"/>
              </a:lnSpc>
            </a:pPr>
          </a:p>
        </p:txBody>
      </p:sp>
      <p:sp>
        <p:nvSpPr>
          <p:cNvPr name="TextBox 10" id="10"/>
          <p:cNvSpPr txBox="true"/>
          <p:nvPr/>
        </p:nvSpPr>
        <p:spPr>
          <a:xfrm rot="0">
            <a:off x="5015124" y="278331"/>
            <a:ext cx="1937987" cy="733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Terminsstart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Inskrivning, hur nå blivande elever med föräldrar?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953938" y="1942900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Januari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315061" y="2362253"/>
            <a:ext cx="2157868" cy="428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02259" indent="-151129" lvl="1">
              <a:lnSpc>
                <a:spcPts val="1679"/>
              </a:lnSpc>
              <a:buFont typeface="Arial"/>
              <a:buChar char="•"/>
            </a:pPr>
            <a:r>
              <a:rPr lang="en-US" sz="1399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Ev. föreläsning för föräldrar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5108416" y="6036402"/>
            <a:ext cx="1808793" cy="3714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Skolavslutning juni</a:t>
            </a:r>
          </a:p>
          <a:p>
            <a:pPr algn="l">
              <a:lnSpc>
                <a:spcPts val="1439"/>
              </a:lnSpc>
              <a:spcBef>
                <a:spcPct val="0"/>
              </a:spcBef>
            </a:pPr>
          </a:p>
        </p:txBody>
      </p:sp>
      <p:grpSp>
        <p:nvGrpSpPr>
          <p:cNvPr name="Group 14" id="14"/>
          <p:cNvGrpSpPr/>
          <p:nvPr/>
        </p:nvGrpSpPr>
        <p:grpSpPr>
          <a:xfrm rot="0">
            <a:off x="3991028" y="2771828"/>
            <a:ext cx="1771543" cy="1771543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4211345" y="3409950"/>
            <a:ext cx="1330909" cy="485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20"/>
              </a:lnSpc>
            </a:pPr>
            <a:r>
              <a:rPr lang="en-US" b="true" sz="1600">
                <a:solidFill>
                  <a:srgbClr val="404040"/>
                </a:solidFill>
                <a:latin typeface="Lato Bold"/>
                <a:ea typeface="Lato Bold"/>
                <a:cs typeface="Lato Bold"/>
                <a:sym typeface="Lato Bold"/>
              </a:rPr>
              <a:t>Föreningens årsklocka mall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7076936" y="187843"/>
            <a:ext cx="1889844" cy="914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i feb.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Tidningen Hem och Skola utkommer i feb.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Skriv hit något!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988902" y="5576501"/>
            <a:ext cx="2045971" cy="1457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Nya elever och föräldrar hälsas välkomna i maj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Utvärdering av året som gått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Grovplanering för nästa termin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i maj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946590" y="6058854"/>
            <a:ext cx="1577785" cy="733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Planera aktivitetsschema för läsåret</a:t>
            </a:r>
          </a:p>
          <a:p>
            <a:pPr algn="l">
              <a:lnSpc>
                <a:spcPts val="1439"/>
              </a:lnSpc>
              <a:spcBef>
                <a:spcPct val="0"/>
              </a:spcBef>
            </a:pPr>
          </a:p>
        </p:txBody>
      </p:sp>
      <p:sp>
        <p:nvSpPr>
          <p:cNvPr name="TextBox 21" id="21"/>
          <p:cNvSpPr txBox="true"/>
          <p:nvPr/>
        </p:nvSpPr>
        <p:spPr>
          <a:xfrm rot="0">
            <a:off x="2662896" y="269557"/>
            <a:ext cx="1756399" cy="190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Julfest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629275" y="2476553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Februari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984117" y="3209798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Mars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012813" y="3943066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April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655045" y="4714822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Maj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953938" y="5143447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Juni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3316110" y="4714822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Augusti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035758" y="5143447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Juli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910755" y="3847816"/>
            <a:ext cx="1005200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September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999890" y="1942900"/>
            <a:ext cx="838810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December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976303" y="3209798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Oktober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3247965" y="2476553"/>
            <a:ext cx="903366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November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7548068" y="3943066"/>
            <a:ext cx="2045971" cy="733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årsmöte inom april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Tidningen Hem och Skola utkommer i april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454103" y="1234903"/>
            <a:ext cx="4845392" cy="4845392"/>
          </a:xfrm>
          <a:prstGeom prst="rect">
            <a:avLst/>
          </a:prstGeom>
        </p:spPr>
      </p:pic>
      <p:sp>
        <p:nvSpPr>
          <p:cNvPr name="AutoShape 3" id="3"/>
          <p:cNvSpPr/>
          <p:nvPr/>
        </p:nvSpPr>
        <p:spPr>
          <a:xfrm>
            <a:off x="4876800" y="-213139"/>
            <a:ext cx="0" cy="7722174"/>
          </a:xfrm>
          <a:prstGeom prst="line">
            <a:avLst/>
          </a:prstGeom>
          <a:ln cap="rnd" w="38100">
            <a:solidFill>
              <a:srgbClr val="404040"/>
            </a:solidFill>
            <a:prstDash val="sysDot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264151" y="351972"/>
            <a:ext cx="1903703" cy="914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i nov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Tidningen Hem och Skola utkommer i november</a:t>
            </a:r>
          </a:p>
        </p:txBody>
      </p:sp>
      <p:sp>
        <p:nvSpPr>
          <p:cNvPr name="AutoShape 5" id="5"/>
          <p:cNvSpPr/>
          <p:nvPr/>
        </p:nvSpPr>
        <p:spPr>
          <a:xfrm flipV="true">
            <a:off x="-143498" y="3657600"/>
            <a:ext cx="10062937" cy="0"/>
          </a:xfrm>
          <a:prstGeom prst="line">
            <a:avLst/>
          </a:prstGeom>
          <a:ln cap="rnd" w="38100">
            <a:solidFill>
              <a:srgbClr val="404040"/>
            </a:solidFill>
            <a:prstDash val="sysDot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137068" y="2390828"/>
            <a:ext cx="2157868" cy="190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Förenings årsmöte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93017" y="3858198"/>
            <a:ext cx="2045971" cy="914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Skolan börjar – presentera föreningen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Hem och Skola dagen: sista fre i sept.</a:t>
            </a:r>
          </a:p>
          <a:p>
            <a:pPr algn="l">
              <a:lnSpc>
                <a:spcPts val="1439"/>
              </a:lnSpc>
              <a:spcBef>
                <a:spcPct val="0"/>
              </a:spcBef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469492" y="5666989"/>
            <a:ext cx="1961831" cy="1276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aug/sept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Förbered årsmöte; rekrytera, skriva verksamhetsplan, bokslut, informera</a:t>
            </a:r>
          </a:p>
          <a:p>
            <a:pPr algn="l">
              <a:lnSpc>
                <a:spcPts val="1439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5015124" y="278331"/>
            <a:ext cx="1937987" cy="733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Terminsstart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Inskrivning, hur nå blivande elever med föräldrar?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953938" y="1942900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Januari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315061" y="2362253"/>
            <a:ext cx="2157868" cy="190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Ev. föreläsning för föräldra</a:t>
            </a: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r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5108416" y="6036402"/>
            <a:ext cx="1808793" cy="3714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Skolavslutning juni</a:t>
            </a:r>
          </a:p>
          <a:p>
            <a:pPr algn="l">
              <a:lnSpc>
                <a:spcPts val="1439"/>
              </a:lnSpc>
              <a:spcBef>
                <a:spcPct val="0"/>
              </a:spcBef>
            </a:pPr>
          </a:p>
        </p:txBody>
      </p:sp>
      <p:grpSp>
        <p:nvGrpSpPr>
          <p:cNvPr name="Group 13" id="13"/>
          <p:cNvGrpSpPr/>
          <p:nvPr/>
        </p:nvGrpSpPr>
        <p:grpSpPr>
          <a:xfrm rot="0">
            <a:off x="3991028" y="2771828"/>
            <a:ext cx="1771543" cy="1771543"/>
            <a:chOff x="0" y="0"/>
            <a:chExt cx="812800" cy="8128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4211345" y="3409950"/>
            <a:ext cx="1330909" cy="485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20"/>
              </a:lnSpc>
            </a:pPr>
            <a:r>
              <a:rPr lang="en-US" b="true" sz="1600">
                <a:solidFill>
                  <a:srgbClr val="404040"/>
                </a:solidFill>
                <a:latin typeface="Lato Bold"/>
                <a:ea typeface="Lato Bold"/>
                <a:cs typeface="Lato Bold"/>
                <a:sym typeface="Lato Bold"/>
              </a:rPr>
              <a:t>Föreningens årsklocka mall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076936" y="187843"/>
            <a:ext cx="1889844" cy="914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i feb.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Tidningen Hem och Skola utkommer i feb.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</a:p>
        </p:txBody>
      </p:sp>
      <p:sp>
        <p:nvSpPr>
          <p:cNvPr name="TextBox 18" id="18"/>
          <p:cNvSpPr txBox="true"/>
          <p:nvPr/>
        </p:nvSpPr>
        <p:spPr>
          <a:xfrm rot="0">
            <a:off x="6988902" y="5576501"/>
            <a:ext cx="2045971" cy="1457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Nya elever och föräldrar hälsas välkomna i maj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Utvärdering av året som gått/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Grovplanering för nästa termin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i maj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946590" y="6058854"/>
            <a:ext cx="1577785" cy="733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Planera aktivitetsschema för läsåret</a:t>
            </a:r>
          </a:p>
          <a:p>
            <a:pPr algn="l">
              <a:lnSpc>
                <a:spcPts val="1439"/>
              </a:lnSpc>
              <a:spcBef>
                <a:spcPct val="0"/>
              </a:spcBef>
            </a:pPr>
          </a:p>
        </p:txBody>
      </p:sp>
      <p:sp>
        <p:nvSpPr>
          <p:cNvPr name="TextBox 20" id="20"/>
          <p:cNvSpPr txBox="true"/>
          <p:nvPr/>
        </p:nvSpPr>
        <p:spPr>
          <a:xfrm rot="0">
            <a:off x="2662896" y="269557"/>
            <a:ext cx="1756399" cy="190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Julfest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5600580" y="2481316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Februari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984117" y="3209798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Mars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012813" y="3943066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April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638800" y="4629097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Maj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4953938" y="5143447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Juni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351945" y="4667823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Augusti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035758" y="5143447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Juli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2946590" y="3943066"/>
            <a:ext cx="1005200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September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999890" y="1942900"/>
            <a:ext cx="838810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December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2976303" y="3209798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Oktober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3283800" y="2481316"/>
            <a:ext cx="903366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November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7548068" y="3943066"/>
            <a:ext cx="2045971" cy="733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årsmöte inom april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Tidningen Hem och Skola utkommer i april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454103" y="1234903"/>
            <a:ext cx="4845392" cy="4845392"/>
          </a:xfrm>
          <a:prstGeom prst="rect">
            <a:avLst/>
          </a:prstGeom>
        </p:spPr>
      </p:pic>
      <p:sp>
        <p:nvSpPr>
          <p:cNvPr name="AutoShape 3" id="3"/>
          <p:cNvSpPr/>
          <p:nvPr/>
        </p:nvSpPr>
        <p:spPr>
          <a:xfrm>
            <a:off x="4876800" y="-213139"/>
            <a:ext cx="0" cy="7722174"/>
          </a:xfrm>
          <a:prstGeom prst="line">
            <a:avLst/>
          </a:prstGeom>
          <a:ln cap="rnd" w="38100">
            <a:solidFill>
              <a:srgbClr val="404040"/>
            </a:solidFill>
            <a:prstDash val="sysDot"/>
            <a:headEnd type="none" len="sm" w="sm"/>
            <a:tailEnd type="none" len="sm" w="sm"/>
          </a:ln>
        </p:spPr>
      </p:sp>
      <p:sp>
        <p:nvSpPr>
          <p:cNvPr name="AutoShape 4" id="4"/>
          <p:cNvSpPr/>
          <p:nvPr/>
        </p:nvSpPr>
        <p:spPr>
          <a:xfrm flipV="true">
            <a:off x="-143498" y="3657600"/>
            <a:ext cx="10062937" cy="0"/>
          </a:xfrm>
          <a:prstGeom prst="line">
            <a:avLst/>
          </a:prstGeom>
          <a:ln cap="rnd" w="38100">
            <a:solidFill>
              <a:srgbClr val="404040"/>
            </a:solidFill>
            <a:prstDash val="sysDot"/>
            <a:headEnd type="none" len="sm" w="sm"/>
            <a:tailEnd type="none" len="sm" w="sm"/>
          </a:ln>
        </p:spPr>
      </p:sp>
      <p:grpSp>
        <p:nvGrpSpPr>
          <p:cNvPr name="Group 5" id="5"/>
          <p:cNvGrpSpPr/>
          <p:nvPr/>
        </p:nvGrpSpPr>
        <p:grpSpPr>
          <a:xfrm rot="0">
            <a:off x="3942503" y="2723303"/>
            <a:ext cx="1868594" cy="1868594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AutoShape 8" id="8"/>
          <p:cNvSpPr/>
          <p:nvPr/>
        </p:nvSpPr>
        <p:spPr>
          <a:xfrm>
            <a:off x="1582662" y="1619636"/>
            <a:ext cx="2160716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9" id="9"/>
          <p:cNvSpPr/>
          <p:nvPr/>
        </p:nvSpPr>
        <p:spPr>
          <a:xfrm>
            <a:off x="218031" y="1947663"/>
            <a:ext cx="3152963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>
            <a:off x="212585" y="2323734"/>
            <a:ext cx="2783802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>
            <a:off x="218031" y="2676578"/>
            <a:ext cx="2662697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2" id="12"/>
          <p:cNvSpPr/>
          <p:nvPr/>
        </p:nvSpPr>
        <p:spPr>
          <a:xfrm>
            <a:off x="218031" y="3050849"/>
            <a:ext cx="2490083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>
            <a:off x="212585" y="3414586"/>
            <a:ext cx="2495529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>
            <a:off x="6547083" y="1459498"/>
            <a:ext cx="2970551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5" id="15"/>
          <p:cNvSpPr/>
          <p:nvPr/>
        </p:nvSpPr>
        <p:spPr>
          <a:xfrm flipV="true">
            <a:off x="6027959" y="1787524"/>
            <a:ext cx="3489675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6" id="16"/>
          <p:cNvSpPr/>
          <p:nvPr/>
        </p:nvSpPr>
        <p:spPr>
          <a:xfrm flipV="true">
            <a:off x="6444799" y="2163596"/>
            <a:ext cx="3063467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7" id="17"/>
          <p:cNvSpPr/>
          <p:nvPr/>
        </p:nvSpPr>
        <p:spPr>
          <a:xfrm flipV="true">
            <a:off x="6733639" y="2516440"/>
            <a:ext cx="2783995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8" id="18"/>
          <p:cNvSpPr/>
          <p:nvPr/>
        </p:nvSpPr>
        <p:spPr>
          <a:xfrm>
            <a:off x="6901651" y="2890711"/>
            <a:ext cx="2615982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9" id="19"/>
          <p:cNvSpPr/>
          <p:nvPr/>
        </p:nvSpPr>
        <p:spPr>
          <a:xfrm flipV="true">
            <a:off x="7060484" y="3309811"/>
            <a:ext cx="2478959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0" id="20"/>
          <p:cNvSpPr/>
          <p:nvPr/>
        </p:nvSpPr>
        <p:spPr>
          <a:xfrm flipV="true">
            <a:off x="6547083" y="5957501"/>
            <a:ext cx="2970551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1" id="21"/>
          <p:cNvSpPr/>
          <p:nvPr/>
        </p:nvSpPr>
        <p:spPr>
          <a:xfrm>
            <a:off x="5176931" y="6285527"/>
            <a:ext cx="4340703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2" id="22"/>
          <p:cNvSpPr/>
          <p:nvPr/>
        </p:nvSpPr>
        <p:spPr>
          <a:xfrm>
            <a:off x="5167990" y="6661599"/>
            <a:ext cx="4340703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3" id="23"/>
          <p:cNvSpPr/>
          <p:nvPr/>
        </p:nvSpPr>
        <p:spPr>
          <a:xfrm>
            <a:off x="5176931" y="7014443"/>
            <a:ext cx="4340703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4" id="24"/>
          <p:cNvSpPr/>
          <p:nvPr/>
        </p:nvSpPr>
        <p:spPr>
          <a:xfrm flipV="true">
            <a:off x="1582662" y="5952739"/>
            <a:ext cx="2951133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5" id="25"/>
          <p:cNvSpPr/>
          <p:nvPr/>
        </p:nvSpPr>
        <p:spPr>
          <a:xfrm>
            <a:off x="221467" y="6280765"/>
            <a:ext cx="4312329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6" id="26"/>
          <p:cNvSpPr/>
          <p:nvPr/>
        </p:nvSpPr>
        <p:spPr>
          <a:xfrm>
            <a:off x="212585" y="6656837"/>
            <a:ext cx="4312329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7" id="27"/>
          <p:cNvSpPr/>
          <p:nvPr/>
        </p:nvSpPr>
        <p:spPr>
          <a:xfrm>
            <a:off x="221467" y="7009681"/>
            <a:ext cx="4312329" cy="0"/>
          </a:xfrm>
          <a:prstGeom prst="line">
            <a:avLst/>
          </a:prstGeom>
          <a:ln cap="flat" w="9525">
            <a:solidFill>
              <a:srgbClr val="40404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8" id="28"/>
          <p:cNvSpPr txBox="true"/>
          <p:nvPr/>
        </p:nvSpPr>
        <p:spPr>
          <a:xfrm rot="0">
            <a:off x="224705" y="257561"/>
            <a:ext cx="4437042" cy="914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Förenings årsmöte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i nov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Tidningen Hem och Skola utkommer i november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Ev. föreläsning för föräldrar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Julfest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953938" y="1942900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Januari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106070" y="3372278"/>
            <a:ext cx="1541461" cy="5611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23"/>
              </a:lnSpc>
            </a:pPr>
            <a:r>
              <a:rPr lang="en-US" b="true" sz="1853">
                <a:solidFill>
                  <a:srgbClr val="404040"/>
                </a:solidFill>
                <a:latin typeface="Lato Bold"/>
                <a:ea typeface="Lato Bold"/>
                <a:cs typeface="Lato Bold"/>
                <a:sym typeface="Lato Bold"/>
              </a:rPr>
              <a:t>Föreningens årsklocka mall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177195" y="257561"/>
            <a:ext cx="4468927" cy="733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Terminsstart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Inskrivning, hur nå blivande elever med föräldrar?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i feb.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Tidningen Hem och Skola utkommer i feb.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224705" y="3853435"/>
            <a:ext cx="2668142" cy="163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Planera aktivitetsschema för läsåret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aug/sept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Förbered årsmöte; rekrytera, skriva verksamhetsplan, bokslut, informera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Skolan börjar – presentera föreningen</a:t>
            </a:r>
          </a:p>
          <a:p>
            <a:pPr algn="l" marL="259080" indent="-129540" lvl="1">
              <a:lnSpc>
                <a:spcPts val="1439"/>
              </a:lnSpc>
              <a:spcBef>
                <a:spcPct val="0"/>
              </a:spcBef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Hem och Skola dagen: sista fre i sept.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5600580" y="2481316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Februari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984117" y="3209798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Mars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6012813" y="3943066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April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5638800" y="4629097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Maj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4953938" y="5143447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Juni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3351945" y="4667823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Augusti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4035758" y="5143447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Juli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2946590" y="3943066"/>
            <a:ext cx="1005200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September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3999890" y="1942900"/>
            <a:ext cx="838810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December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2976303" y="3209798"/>
            <a:ext cx="767075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Oktober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3283800" y="2481316"/>
            <a:ext cx="903366" cy="200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60"/>
              </a:lnSpc>
              <a:spcBef>
                <a:spcPct val="0"/>
              </a:spcBef>
            </a:pPr>
            <a:r>
              <a:rPr lang="en-US" b="true" sz="1300">
                <a:solidFill>
                  <a:srgbClr val="000000"/>
                </a:solidFill>
                <a:latin typeface="Public Sans Bold"/>
                <a:ea typeface="Public Sans Bold"/>
                <a:cs typeface="Public Sans Bold"/>
                <a:sym typeface="Public Sans Bold"/>
              </a:rPr>
              <a:t>November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7048114" y="3853435"/>
            <a:ext cx="2550383" cy="163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årsmöte inom april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Tidningen Hem och Skola utkommer i april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Nya elever och föräldrar hälsas välkomna i maj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Utvärdering av året som gått/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Grovplanering för nästa termin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Förbundets föreningsbrev i maj</a:t>
            </a:r>
          </a:p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rPr>
              <a:t>Skolavslutning juni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5167990" y="5767001"/>
            <a:ext cx="1268462" cy="190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3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Egna anteckningar: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5167990" y="1286261"/>
            <a:ext cx="1268462" cy="190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3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Egna anteckningar: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212585" y="1429136"/>
            <a:ext cx="1345375" cy="190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3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Egna anteckningar: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212585" y="5762239"/>
            <a:ext cx="1268462" cy="190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3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Egna anteckningar: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DAF7iwcbyVs</dc:identifier>
  <dcterms:modified xsi:type="dcterms:W3CDTF">2011-08-01T06:04:30Z</dcterms:modified>
  <cp:revision>1</cp:revision>
  <dc:title>Föreningens årsklocka mall</dc:title>
</cp:coreProperties>
</file>