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Veneer" charset="1" panose="02000806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46" y="6100468"/>
            <a:ext cx="5202533" cy="4883878"/>
          </a:xfrm>
          <a:custGeom>
            <a:avLst/>
            <a:gdLst/>
            <a:ahLst/>
            <a:cxnLst/>
            <a:rect r="r" b="b" t="t" l="l"/>
            <a:pathLst>
              <a:path h="4883878" w="5202533">
                <a:moveTo>
                  <a:pt x="0" y="0"/>
                </a:moveTo>
                <a:lnTo>
                  <a:pt x="5202533" y="0"/>
                </a:lnTo>
                <a:lnTo>
                  <a:pt x="5202533" y="4883878"/>
                </a:lnTo>
                <a:lnTo>
                  <a:pt x="0" y="488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201821">
            <a:off x="6047782" y="6516604"/>
            <a:ext cx="503815" cy="479083"/>
          </a:xfrm>
          <a:custGeom>
            <a:avLst/>
            <a:gdLst/>
            <a:ahLst/>
            <a:cxnLst/>
            <a:rect r="r" b="b" t="t" l="l"/>
            <a:pathLst>
              <a:path h="479083" w="503815">
                <a:moveTo>
                  <a:pt x="503816" y="0"/>
                </a:moveTo>
                <a:lnTo>
                  <a:pt x="0" y="0"/>
                </a:lnTo>
                <a:lnTo>
                  <a:pt x="0" y="479083"/>
                </a:lnTo>
                <a:lnTo>
                  <a:pt x="503816" y="479083"/>
                </a:lnTo>
                <a:lnTo>
                  <a:pt x="5038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886121">
            <a:off x="1092069" y="5531042"/>
            <a:ext cx="376583" cy="358096"/>
          </a:xfrm>
          <a:custGeom>
            <a:avLst/>
            <a:gdLst/>
            <a:ahLst/>
            <a:cxnLst/>
            <a:rect r="r" b="b" t="t" l="l"/>
            <a:pathLst>
              <a:path h="358096" w="376583">
                <a:moveTo>
                  <a:pt x="0" y="0"/>
                </a:moveTo>
                <a:lnTo>
                  <a:pt x="376583" y="0"/>
                </a:lnTo>
                <a:lnTo>
                  <a:pt x="376583" y="358096"/>
                </a:lnTo>
                <a:lnTo>
                  <a:pt x="0" y="35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12636">
            <a:off x="5453315" y="5975855"/>
            <a:ext cx="262092" cy="249226"/>
          </a:xfrm>
          <a:custGeom>
            <a:avLst/>
            <a:gdLst/>
            <a:ahLst/>
            <a:cxnLst/>
            <a:rect r="r" b="b" t="t" l="l"/>
            <a:pathLst>
              <a:path h="249226" w="262092">
                <a:moveTo>
                  <a:pt x="0" y="0"/>
                </a:moveTo>
                <a:lnTo>
                  <a:pt x="262093" y="0"/>
                </a:lnTo>
                <a:lnTo>
                  <a:pt x="262093" y="249226"/>
                </a:lnTo>
                <a:lnTo>
                  <a:pt x="0" y="249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3911245">
            <a:off x="12974830" y="-3574626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6448580" y="0"/>
                </a:moveTo>
                <a:lnTo>
                  <a:pt x="0" y="0"/>
                </a:lnTo>
                <a:lnTo>
                  <a:pt x="0" y="8188673"/>
                </a:lnTo>
                <a:lnTo>
                  <a:pt x="6448580" y="8188673"/>
                </a:lnTo>
                <a:lnTo>
                  <a:pt x="64485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1049745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015371" y="6756145"/>
            <a:ext cx="3687890" cy="4114800"/>
          </a:xfrm>
          <a:custGeom>
            <a:avLst/>
            <a:gdLst/>
            <a:ahLst/>
            <a:cxnLst/>
            <a:rect r="r" b="b" t="t" l="l"/>
            <a:pathLst>
              <a:path h="4114800" w="3687890">
                <a:moveTo>
                  <a:pt x="0" y="0"/>
                </a:moveTo>
                <a:lnTo>
                  <a:pt x="3687889" y="0"/>
                </a:lnTo>
                <a:lnTo>
                  <a:pt x="36878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286151">
            <a:off x="10679630" y="9474453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6" y="0"/>
                </a:lnTo>
                <a:lnTo>
                  <a:pt x="900086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15371" y="6756145"/>
            <a:ext cx="4059238" cy="4059238"/>
          </a:xfrm>
          <a:custGeom>
            <a:avLst/>
            <a:gdLst/>
            <a:ahLst/>
            <a:cxnLst/>
            <a:rect r="r" b="b" t="t" l="l"/>
            <a:pathLst>
              <a:path h="4059238" w="4059238">
                <a:moveTo>
                  <a:pt x="0" y="0"/>
                </a:moveTo>
                <a:lnTo>
                  <a:pt x="4059237" y="0"/>
                </a:lnTo>
                <a:lnTo>
                  <a:pt x="4059237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246" y="125247"/>
            <a:ext cx="3371557" cy="3371557"/>
          </a:xfrm>
          <a:custGeom>
            <a:avLst/>
            <a:gdLst/>
            <a:ahLst/>
            <a:cxnLst/>
            <a:rect r="r" b="b" t="t" l="l"/>
            <a:pathLst>
              <a:path h="3371557" w="3371557">
                <a:moveTo>
                  <a:pt x="0" y="0"/>
                </a:moveTo>
                <a:lnTo>
                  <a:pt x="3371557" y="0"/>
                </a:lnTo>
                <a:lnTo>
                  <a:pt x="3371557" y="3371557"/>
                </a:lnTo>
                <a:lnTo>
                  <a:pt x="0" y="33715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26836" y="2787040"/>
            <a:ext cx="12034329" cy="344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Välkomna på Peppåprat</a:t>
            </a:r>
          </a:p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-</a:t>
            </a:r>
          </a:p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Namn </a:t>
            </a:r>
            <a:r>
              <a:rPr lang="en-US" sz="6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Hem och Skola</a:t>
            </a:r>
          </a:p>
          <a:p>
            <a:pPr algn="ctr">
              <a:lnSpc>
                <a:spcPts val="6200"/>
              </a:lnSpc>
            </a:pPr>
            <a:r>
              <a:rPr lang="en-US" sz="6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Datum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853344"/>
            <a:ext cx="18288000" cy="6580312"/>
          </a:xfrm>
          <a:prstGeom prst="rect">
            <a:avLst/>
          </a:prstGeom>
          <a:solidFill>
            <a:srgbClr val="294C8E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7458221" y="6516576"/>
            <a:ext cx="3371557" cy="3371557"/>
          </a:xfrm>
          <a:custGeom>
            <a:avLst/>
            <a:gdLst/>
            <a:ahLst/>
            <a:cxnLst/>
            <a:rect r="r" b="b" t="t" l="l"/>
            <a:pathLst>
              <a:path h="3371557" w="3371557">
                <a:moveTo>
                  <a:pt x="0" y="0"/>
                </a:moveTo>
                <a:lnTo>
                  <a:pt x="3371558" y="0"/>
                </a:lnTo>
                <a:lnTo>
                  <a:pt x="3371558" y="3371557"/>
                </a:lnTo>
                <a:lnTo>
                  <a:pt x="0" y="33715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86055" y="1358044"/>
            <a:ext cx="9315891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Kontaktuppgifter: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39193" y="2262919"/>
            <a:ext cx="8809614" cy="409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Exempel: Christian Joffs - Förbundet Hem och Skola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Christian.Joffs@hemochskola.fi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+358443173474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Lina Laine - Förbundet Hem och skola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lina.laine@hemochskola.fi</a:t>
            </a: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+358442520376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www.hemochskola.fi/peppapraten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3911245">
            <a:off x="12974830" y="-3595671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6448580" y="0"/>
                </a:moveTo>
                <a:lnTo>
                  <a:pt x="0" y="0"/>
                </a:lnTo>
                <a:lnTo>
                  <a:pt x="0" y="8188673"/>
                </a:lnTo>
                <a:lnTo>
                  <a:pt x="6448580" y="8188673"/>
                </a:lnTo>
                <a:lnTo>
                  <a:pt x="64485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84550" y="818831"/>
            <a:ext cx="11110645" cy="8546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PeppÅpratens upplägg</a:t>
            </a:r>
          </a:p>
          <a:p>
            <a:pPr algn="ctr">
              <a:lnSpc>
                <a:spcPts val="6103"/>
              </a:lnSpc>
            </a:pP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1.vÄLKOMNA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2.Kaffe och TILLTUGG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3.dAGENS ÄMNE: tema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4.tEMAFRÅGOR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5.Sammanfattning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6.Ordet fritt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7.hUR KAN VI GÅ  VIDARE</a:t>
            </a:r>
          </a:p>
          <a:p>
            <a:pPr algn="ctr">
              <a:lnSpc>
                <a:spcPts val="6103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7.tACK OCH HEJ</a:t>
            </a:r>
          </a:p>
          <a:p>
            <a:pPr algn="ctr">
              <a:lnSpc>
                <a:spcPts val="6103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1422170">
            <a:off x="-2377117" y="4996975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0" y="0"/>
                </a:moveTo>
                <a:lnTo>
                  <a:pt x="6448580" y="0"/>
                </a:lnTo>
                <a:lnTo>
                  <a:pt x="6448580" y="8188673"/>
                </a:lnTo>
                <a:lnTo>
                  <a:pt x="0" y="81886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1028700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286151">
            <a:off x="13251402" y="9481362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6" y="0"/>
                </a:lnTo>
                <a:lnTo>
                  <a:pt x="900086" y="900086"/>
                </a:lnTo>
                <a:lnTo>
                  <a:pt x="0" y="900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1853344"/>
            <a:ext cx="18288000" cy="6580312"/>
          </a:xfrm>
          <a:prstGeom prst="rect">
            <a:avLst/>
          </a:prstGeom>
          <a:solidFill>
            <a:srgbClr val="294C8E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759033"/>
            <a:ext cx="4044783" cy="4596215"/>
          </a:xfrm>
          <a:custGeom>
            <a:avLst/>
            <a:gdLst/>
            <a:ahLst/>
            <a:cxnLst/>
            <a:rect r="r" b="b" t="t" l="l"/>
            <a:pathLst>
              <a:path h="4596215" w="4044783">
                <a:moveTo>
                  <a:pt x="0" y="0"/>
                </a:moveTo>
                <a:lnTo>
                  <a:pt x="4044783" y="0"/>
                </a:lnTo>
                <a:lnTo>
                  <a:pt x="4044783" y="4596214"/>
                </a:lnTo>
                <a:lnTo>
                  <a:pt x="0" y="4596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228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3969" y="0"/>
            <a:ext cx="6290121" cy="1446728"/>
          </a:xfrm>
          <a:custGeom>
            <a:avLst/>
            <a:gdLst/>
            <a:ahLst/>
            <a:cxnLst/>
            <a:rect r="r" b="b" t="t" l="l"/>
            <a:pathLst>
              <a:path h="1446728" w="6290121">
                <a:moveTo>
                  <a:pt x="0" y="0"/>
                </a:moveTo>
                <a:lnTo>
                  <a:pt x="6290121" y="0"/>
                </a:lnTo>
                <a:lnTo>
                  <a:pt x="6290121" y="1446728"/>
                </a:lnTo>
                <a:lnTo>
                  <a:pt x="0" y="1446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86727" y="8782824"/>
            <a:ext cx="6539895" cy="1504176"/>
          </a:xfrm>
          <a:custGeom>
            <a:avLst/>
            <a:gdLst/>
            <a:ahLst/>
            <a:cxnLst/>
            <a:rect r="r" b="b" t="t" l="l"/>
            <a:pathLst>
              <a:path h="1504176" w="6539895">
                <a:moveTo>
                  <a:pt x="0" y="0"/>
                </a:moveTo>
                <a:lnTo>
                  <a:pt x="6539894" y="0"/>
                </a:lnTo>
                <a:lnTo>
                  <a:pt x="6539894" y="1504176"/>
                </a:lnTo>
                <a:lnTo>
                  <a:pt x="0" y="1504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64527" y="2193925"/>
            <a:ext cx="9663660" cy="5583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Bakom Förbundet Hem och Skolas föräldrasatsning PeppÅpraten ligger en enkel idé: </a:t>
            </a:r>
          </a:p>
          <a:p>
            <a:pPr algn="ctr">
              <a:lnSpc>
                <a:spcPts val="6300"/>
              </a:lnSpc>
            </a:pPr>
            <a:r>
              <a:rPr lang="en-US" sz="4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</a:t>
            </a:r>
          </a:p>
          <a:p>
            <a:pPr algn="ctr">
              <a:lnSpc>
                <a:spcPts val="6300"/>
              </a:lnSpc>
            </a:pPr>
            <a:r>
              <a:rPr lang="en-US" sz="42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Föräldrar som alla befinner sig på den vindlande skolstigen delar med sig av sina erfarenheter och får därmed stöd av varandra samtidigt som gemenskapen stärks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73443" y="7495610"/>
            <a:ext cx="4514557" cy="3436707"/>
          </a:xfrm>
          <a:custGeom>
            <a:avLst/>
            <a:gdLst/>
            <a:ahLst/>
            <a:cxnLst/>
            <a:rect r="r" b="b" t="t" l="l"/>
            <a:pathLst>
              <a:path h="3436707" w="4514557">
                <a:moveTo>
                  <a:pt x="0" y="0"/>
                </a:moveTo>
                <a:lnTo>
                  <a:pt x="4514557" y="0"/>
                </a:lnTo>
                <a:lnTo>
                  <a:pt x="4514557" y="3436707"/>
                </a:lnTo>
                <a:lnTo>
                  <a:pt x="0" y="343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73443" y="0"/>
            <a:ext cx="4514557" cy="4514557"/>
          </a:xfrm>
          <a:custGeom>
            <a:avLst/>
            <a:gdLst/>
            <a:ahLst/>
            <a:cxnLst/>
            <a:rect r="r" b="b" t="t" l="l"/>
            <a:pathLst>
              <a:path h="4514557" w="4514557">
                <a:moveTo>
                  <a:pt x="0" y="0"/>
                </a:moveTo>
                <a:lnTo>
                  <a:pt x="4514557" y="0"/>
                </a:lnTo>
                <a:lnTo>
                  <a:pt x="4514557" y="4514557"/>
                </a:lnTo>
                <a:lnTo>
                  <a:pt x="0" y="45145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7475" y="645611"/>
            <a:ext cx="592219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Hur ska vi göra?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7475" y="1490799"/>
            <a:ext cx="8731213" cy="7299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Syftet med PeppÅpraten är att samlas kring ett eller flera teman som berör oss som föräldrar och att vi har möjlighet att lyssna på varandras synpunkter.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Tanken är att få höra varandra, ta del av olika erfarenheter och skapa en dialog. Målet är att öka förståelsen för och ge utrymme för olika perspektiv.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PeppÅpraten är en trygg mötesplats där varje förälder kan dela med sig av sina tankar och erfarenheter kring träffens tema/teman.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Alla deltar i diskussionen jämbördigt och man deltar i egenskap som privatperson, inte i en viss roll eller funktion.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Vi talar inte om enskilda elever, föräldrar, skolpersonal eller om dem som inte är på plats.</a:t>
            </a:r>
          </a:p>
          <a:p>
            <a:pPr algn="l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3911245">
            <a:off x="12974830" y="-3595671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6448580" y="0"/>
                </a:moveTo>
                <a:lnTo>
                  <a:pt x="0" y="0"/>
                </a:lnTo>
                <a:lnTo>
                  <a:pt x="0" y="8188673"/>
                </a:lnTo>
                <a:lnTo>
                  <a:pt x="6448580" y="8188673"/>
                </a:lnTo>
                <a:lnTo>
                  <a:pt x="64485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84550" y="1776093"/>
            <a:ext cx="11110645" cy="663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6103" u="sng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dAGENS ÄMNE</a:t>
            </a:r>
          </a:p>
          <a:p>
            <a:pPr algn="ctr">
              <a:lnSpc>
                <a:spcPts val="6103"/>
              </a:lnSpc>
            </a:pPr>
          </a:p>
          <a:p>
            <a:pPr algn="ctr">
              <a:lnSpc>
                <a:spcPts val="9155"/>
              </a:lnSpc>
            </a:pPr>
            <a:r>
              <a:rPr lang="en-US" sz="6103" u="sng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Exempel:</a:t>
            </a: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 Skolmotivation</a:t>
            </a:r>
          </a:p>
          <a:p>
            <a:pPr algn="ctr">
              <a:lnSpc>
                <a:spcPts val="9155"/>
              </a:lnSpc>
            </a:pPr>
            <a:r>
              <a:rPr lang="en-US" sz="6103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Hur kan vi som föräldrar stödja barnens skolmotivation?</a:t>
            </a:r>
          </a:p>
          <a:p>
            <a:pPr algn="ctr">
              <a:lnSpc>
                <a:spcPts val="6103"/>
              </a:lnSpc>
            </a:pPr>
          </a:p>
          <a:p>
            <a:pPr algn="ctr">
              <a:lnSpc>
                <a:spcPts val="6103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-1422170">
            <a:off x="-2377117" y="4996975"/>
            <a:ext cx="6448580" cy="8188673"/>
          </a:xfrm>
          <a:custGeom>
            <a:avLst/>
            <a:gdLst/>
            <a:ahLst/>
            <a:cxnLst/>
            <a:rect r="r" b="b" t="t" l="l"/>
            <a:pathLst>
              <a:path h="8188673" w="6448580">
                <a:moveTo>
                  <a:pt x="0" y="0"/>
                </a:moveTo>
                <a:lnTo>
                  <a:pt x="6448580" y="0"/>
                </a:lnTo>
                <a:lnTo>
                  <a:pt x="6448580" y="8188673"/>
                </a:lnTo>
                <a:lnTo>
                  <a:pt x="0" y="81886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1028700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286151">
            <a:off x="13251402" y="9481362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6" y="0"/>
                </a:lnTo>
                <a:lnTo>
                  <a:pt x="900086" y="900086"/>
                </a:lnTo>
                <a:lnTo>
                  <a:pt x="0" y="9000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33281" y="5409662"/>
            <a:ext cx="7254719" cy="5522655"/>
          </a:xfrm>
          <a:custGeom>
            <a:avLst/>
            <a:gdLst/>
            <a:ahLst/>
            <a:cxnLst/>
            <a:rect r="r" b="b" t="t" l="l"/>
            <a:pathLst>
              <a:path h="5522655" w="7254719">
                <a:moveTo>
                  <a:pt x="0" y="0"/>
                </a:moveTo>
                <a:lnTo>
                  <a:pt x="7254719" y="0"/>
                </a:lnTo>
                <a:lnTo>
                  <a:pt x="7254719" y="5522655"/>
                </a:lnTo>
                <a:lnTo>
                  <a:pt x="0" y="5522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66" y="5409662"/>
            <a:ext cx="4731031" cy="4731031"/>
          </a:xfrm>
          <a:custGeom>
            <a:avLst/>
            <a:gdLst/>
            <a:ahLst/>
            <a:cxnLst/>
            <a:rect r="r" b="b" t="t" l="l"/>
            <a:pathLst>
              <a:path h="4731031" w="4731031">
                <a:moveTo>
                  <a:pt x="0" y="0"/>
                </a:moveTo>
                <a:lnTo>
                  <a:pt x="4731031" y="0"/>
                </a:lnTo>
                <a:lnTo>
                  <a:pt x="4731031" y="4731031"/>
                </a:lnTo>
                <a:lnTo>
                  <a:pt x="0" y="4731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19175"/>
            <a:ext cx="592219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Exempel: Temafrågor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32492"/>
            <a:ext cx="8731213" cy="3267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34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1.Hur stöttar ni skolmotivationen hemma?</a:t>
            </a:r>
          </a:p>
          <a:p>
            <a:pPr algn="l">
              <a:lnSpc>
                <a:spcPts val="5249"/>
              </a:lnSpc>
            </a:pPr>
            <a:r>
              <a:rPr lang="en-US" sz="34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2.Finns det tips och tricks för när motivationen sviktar?</a:t>
            </a:r>
          </a:p>
          <a:p>
            <a:pPr algn="l">
              <a:lnSpc>
                <a:spcPts val="5249"/>
              </a:lnSpc>
            </a:pPr>
            <a:r>
              <a:rPr lang="en-US" sz="34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3.Vilket stöd skulle jag behöva för att stärka min roll som skolförälder? Hur kan vi stötta varandra?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22468" y="2619230"/>
            <a:ext cx="3565532" cy="5048541"/>
          </a:xfrm>
          <a:custGeom>
            <a:avLst/>
            <a:gdLst/>
            <a:ahLst/>
            <a:cxnLst/>
            <a:rect r="r" b="b" t="t" l="l"/>
            <a:pathLst>
              <a:path h="5048541" w="3565532">
                <a:moveTo>
                  <a:pt x="0" y="0"/>
                </a:moveTo>
                <a:lnTo>
                  <a:pt x="3565532" y="0"/>
                </a:lnTo>
                <a:lnTo>
                  <a:pt x="3565532" y="5048540"/>
                </a:lnTo>
                <a:lnTo>
                  <a:pt x="0" y="5048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286151">
            <a:off x="12161195" y="9358158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6"/>
                </a:lnTo>
                <a:lnTo>
                  <a:pt x="0" y="900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4059238" cy="4059238"/>
          </a:xfrm>
          <a:custGeom>
            <a:avLst/>
            <a:gdLst/>
            <a:ahLst/>
            <a:cxnLst/>
            <a:rect r="r" b="b" t="t" l="l"/>
            <a:pathLst>
              <a:path h="4059238" w="4059238">
                <a:moveTo>
                  <a:pt x="0" y="0"/>
                </a:moveTo>
                <a:lnTo>
                  <a:pt x="4059238" y="0"/>
                </a:lnTo>
                <a:lnTo>
                  <a:pt x="4059238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793689"/>
            <a:ext cx="4059237" cy="4059237"/>
          </a:xfrm>
          <a:custGeom>
            <a:avLst/>
            <a:gdLst/>
            <a:ahLst/>
            <a:cxnLst/>
            <a:rect r="r" b="b" t="t" l="l"/>
            <a:pathLst>
              <a:path h="4059237" w="4059237">
                <a:moveTo>
                  <a:pt x="0" y="0"/>
                </a:moveTo>
                <a:lnTo>
                  <a:pt x="4059237" y="0"/>
                </a:lnTo>
                <a:lnTo>
                  <a:pt x="4059237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68667" y="2447166"/>
            <a:ext cx="592219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Sammanfattning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68667" y="3382722"/>
            <a:ext cx="8574022" cy="5029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Sammanfattningen av dagens diskussioner ger oss möjligheten att reflektera över hur vi själva och andra hanterar och upplever skolföräldraskapsrelaterade frågor.</a:t>
            </a:r>
          </a:p>
          <a:p>
            <a:pPr algn="l">
              <a:lnSpc>
                <a:spcPts val="4499"/>
              </a:lnSpc>
            </a:pPr>
          </a:p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Finns det något av dagens diskussioner som kunde användas för att stärka skolföräldraskapet bland föräldrarna vid namn skola eller för att stärka känslan av gemenskap bland föräldrarna?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881" y="6397072"/>
            <a:ext cx="3889928" cy="3889928"/>
          </a:xfrm>
          <a:custGeom>
            <a:avLst/>
            <a:gdLst/>
            <a:ahLst/>
            <a:cxnLst/>
            <a:rect r="r" b="b" t="t" l="l"/>
            <a:pathLst>
              <a:path h="3889928" w="3889928">
                <a:moveTo>
                  <a:pt x="0" y="0"/>
                </a:moveTo>
                <a:lnTo>
                  <a:pt x="3889928" y="0"/>
                </a:lnTo>
                <a:lnTo>
                  <a:pt x="3889928" y="3889928"/>
                </a:lnTo>
                <a:lnTo>
                  <a:pt x="0" y="3889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28849" y="7118159"/>
            <a:ext cx="3353410" cy="3168841"/>
          </a:xfrm>
          <a:custGeom>
            <a:avLst/>
            <a:gdLst/>
            <a:ahLst/>
            <a:cxnLst/>
            <a:rect r="r" b="b" t="t" l="l"/>
            <a:pathLst>
              <a:path h="3168841" w="3353410">
                <a:moveTo>
                  <a:pt x="0" y="0"/>
                </a:moveTo>
                <a:lnTo>
                  <a:pt x="3353410" y="0"/>
                </a:lnTo>
                <a:lnTo>
                  <a:pt x="3353410" y="3168841"/>
                </a:lnTo>
                <a:lnTo>
                  <a:pt x="0" y="3168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912" r="0" b="-291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63680" y="1858038"/>
            <a:ext cx="876064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Ordet är fritt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50299" y="2672797"/>
            <a:ext cx="8574022" cy="658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Finns det andra frågor kring PeppÅpratens upplägg eller gällande frågor som kan behandlas under andra PeppÅpratträffar?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Har vi diskuterat rätt saker?</a:t>
            </a: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Har vi diskuterat olika perspektiv?</a:t>
            </a: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Var diskussionen konstruktiv?</a:t>
            </a:r>
          </a:p>
          <a:p>
            <a:pPr algn="ctr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Har förståelsen för ämnet ökat?</a:t>
            </a: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  <a:p>
            <a:pPr algn="ctr">
              <a:lnSpc>
                <a:spcPts val="479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4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81774">
            <a:off x="17051965" y="149343"/>
            <a:ext cx="900085" cy="900085"/>
          </a:xfrm>
          <a:custGeom>
            <a:avLst/>
            <a:gdLst/>
            <a:ahLst/>
            <a:cxnLst/>
            <a:rect r="r" b="b" t="t" l="l"/>
            <a:pathLst>
              <a:path h="900085" w="900085">
                <a:moveTo>
                  <a:pt x="0" y="0"/>
                </a:moveTo>
                <a:lnTo>
                  <a:pt x="900085" y="0"/>
                </a:lnTo>
                <a:lnTo>
                  <a:pt x="900085" y="900085"/>
                </a:lnTo>
                <a:lnTo>
                  <a:pt x="0" y="900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28762" y="23994"/>
            <a:ext cx="4059238" cy="4059238"/>
          </a:xfrm>
          <a:custGeom>
            <a:avLst/>
            <a:gdLst/>
            <a:ahLst/>
            <a:cxnLst/>
            <a:rect r="r" b="b" t="t" l="l"/>
            <a:pathLst>
              <a:path h="4059238" w="4059238">
                <a:moveTo>
                  <a:pt x="0" y="0"/>
                </a:moveTo>
                <a:lnTo>
                  <a:pt x="4059238" y="0"/>
                </a:lnTo>
                <a:lnTo>
                  <a:pt x="4059238" y="4059238"/>
                </a:lnTo>
                <a:lnTo>
                  <a:pt x="0" y="4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28762" y="6280641"/>
            <a:ext cx="3848637" cy="3848637"/>
          </a:xfrm>
          <a:custGeom>
            <a:avLst/>
            <a:gdLst/>
            <a:ahLst/>
            <a:cxnLst/>
            <a:rect r="r" b="b" t="t" l="l"/>
            <a:pathLst>
              <a:path h="3848637" w="3848637">
                <a:moveTo>
                  <a:pt x="0" y="0"/>
                </a:moveTo>
                <a:lnTo>
                  <a:pt x="3848637" y="0"/>
                </a:lnTo>
                <a:lnTo>
                  <a:pt x="3848637" y="3848637"/>
                </a:lnTo>
                <a:lnTo>
                  <a:pt x="0" y="3848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2529" y="252675"/>
            <a:ext cx="7865290" cy="271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4800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Ett stort tack och passa på att peppa och prata med varandra igen!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2529" y="3064837"/>
            <a:ext cx="8574022" cy="4783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Kom ihåg att ni är värdefulla för era barn och att ni räcker till!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Nu har ni prövat på en Peppåprat! Passa på att välja nya teman som är relevanta för er och fortsätt peppa och prata med varandra! Det stärker gemenskapen!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5FDF1"/>
                </a:solidFill>
                <a:latin typeface="Veneer"/>
                <a:ea typeface="Veneer"/>
                <a:cs typeface="Veneer"/>
                <a:sym typeface="Veneer"/>
              </a:rPr>
              <a:t>Känner ni någon annan förälder - bjud med dem!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DAGlcYC-tfY</dc:identifier>
  <dcterms:modified xsi:type="dcterms:W3CDTF">2011-08-01T06:04:30Z</dcterms:modified>
  <cp:revision>1</cp:revision>
  <dc:title>Stödpresentation - Peppåpraten 1</dc:title>
</cp:coreProperties>
</file>