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Ultra-Bold" charset="1" panose="00000900000000000000"/>
      <p:regular r:id="rId7"/>
    </p:embeddedFont>
    <p:embeddedFont>
      <p:font typeface="Poppins Bold" charset="1" panose="00000800000000000000"/>
      <p:regular r:id="rId8"/>
    </p:embeddedFont>
    <p:embeddedFont>
      <p:font typeface="Poppins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97" t="-1069" r="-45797" b="-106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083770"/>
            <a:ext cx="7560000" cy="3608230"/>
          </a:xfrm>
          <a:custGeom>
            <a:avLst/>
            <a:gdLst/>
            <a:ahLst/>
            <a:cxnLst/>
            <a:rect r="r" b="b" t="t" l="l"/>
            <a:pathLst>
              <a:path h="3608230" w="7560000">
                <a:moveTo>
                  <a:pt x="0" y="0"/>
                </a:moveTo>
                <a:lnTo>
                  <a:pt x="7560000" y="0"/>
                </a:lnTo>
                <a:lnTo>
                  <a:pt x="7560000" y="3608230"/>
                </a:lnTo>
                <a:lnTo>
                  <a:pt x="0" y="3608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582" r="0" b="-958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524985"/>
            <a:ext cx="1533218" cy="1533218"/>
          </a:xfrm>
          <a:custGeom>
            <a:avLst/>
            <a:gdLst/>
            <a:ahLst/>
            <a:cxnLst/>
            <a:rect r="r" b="b" t="t" l="l"/>
            <a:pathLst>
              <a:path h="1533218" w="1533218">
                <a:moveTo>
                  <a:pt x="0" y="0"/>
                </a:moveTo>
                <a:lnTo>
                  <a:pt x="1533218" y="0"/>
                </a:lnTo>
                <a:lnTo>
                  <a:pt x="1533218" y="1533218"/>
                </a:lnTo>
                <a:lnTo>
                  <a:pt x="0" y="153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69294" y="736950"/>
            <a:ext cx="5550405" cy="1557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b="true" sz="5200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VÄLKOMMEN PÅ PEPPÅPRAT!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7926" y="2236820"/>
            <a:ext cx="4473353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ECFFF7"/>
                </a:solidFill>
                <a:latin typeface="Poppins Bold"/>
                <a:ea typeface="Poppins Bold"/>
                <a:cs typeface="Poppins Bold"/>
                <a:sym typeface="Poppins Bold"/>
              </a:rPr>
              <a:t>TEMA:</a:t>
            </a:r>
          </a:p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ECFFF7"/>
                </a:solidFill>
                <a:latin typeface="Poppins Bold"/>
                <a:ea typeface="Poppins Bold"/>
                <a:cs typeface="Poppins Bold"/>
                <a:sym typeface="Poppins Bold"/>
              </a:rPr>
              <a:t>Exempel: Skolmotivation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955775" y="1527361"/>
            <a:ext cx="1533218" cy="1533218"/>
          </a:xfrm>
          <a:custGeom>
            <a:avLst/>
            <a:gdLst/>
            <a:ahLst/>
            <a:cxnLst/>
            <a:rect r="r" b="b" t="t" l="l"/>
            <a:pathLst>
              <a:path h="1533218" w="1533218">
                <a:moveTo>
                  <a:pt x="0" y="0"/>
                </a:moveTo>
                <a:lnTo>
                  <a:pt x="1533218" y="0"/>
                </a:lnTo>
                <a:lnTo>
                  <a:pt x="1533218" y="1533218"/>
                </a:lnTo>
                <a:lnTo>
                  <a:pt x="0" y="153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24092" y="5151991"/>
            <a:ext cx="6119007" cy="3232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Datum: </a:t>
            </a:r>
          </a:p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Tid: Kl.</a:t>
            </a:r>
          </a:p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Plats: </a:t>
            </a:r>
          </a:p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Kontakt: </a:t>
            </a:r>
          </a:p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Anmälning: </a:t>
            </a:r>
          </a:p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Eller</a:t>
            </a:r>
          </a:p>
          <a:p>
            <a:pPr algn="ctr">
              <a:lnSpc>
                <a:spcPts val="2590"/>
              </a:lnSpc>
            </a:pPr>
            <a:r>
              <a:rPr lang="en-US" sz="1618" b="true">
                <a:solidFill>
                  <a:srgbClr val="E3D6F8"/>
                </a:solidFill>
                <a:latin typeface="Poppins Bold"/>
                <a:ea typeface="Poppins Bold"/>
                <a:cs typeface="Poppins Bold"/>
                <a:sym typeface="Poppins Bold"/>
              </a:rPr>
              <a:t>qr kod</a:t>
            </a:r>
          </a:p>
          <a:p>
            <a:pPr algn="ctr">
              <a:lnSpc>
                <a:spcPts val="2590"/>
              </a:lnSpc>
            </a:pPr>
          </a:p>
          <a:p>
            <a:pPr algn="ctr">
              <a:lnSpc>
                <a:spcPts val="2590"/>
              </a:lnSpc>
            </a:pPr>
          </a:p>
          <a:p>
            <a:pPr algn="ctr">
              <a:lnSpc>
                <a:spcPts val="259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534642" y="8356006"/>
            <a:ext cx="2297906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true" sz="1400" spc="8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NAMN HEM OCH SKOLA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3218" y="2946001"/>
            <a:ext cx="4422558" cy="193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3D6F8"/>
                </a:solidFill>
                <a:latin typeface="Poppins"/>
                <a:ea typeface="Poppins"/>
                <a:cs typeface="Poppins"/>
                <a:sym typeface="Poppins"/>
              </a:rPr>
              <a:t>Tema: Skolmotivationen, hur stöttar vi den?</a:t>
            </a:r>
          </a:p>
          <a:p>
            <a:pPr algn="ctr">
              <a:lnSpc>
                <a:spcPts val="2240"/>
              </a:lnSpc>
            </a:p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E3D6F8"/>
                </a:solidFill>
                <a:latin typeface="Poppins"/>
                <a:ea typeface="Poppins"/>
                <a:cs typeface="Poppins"/>
                <a:sym typeface="Poppins"/>
              </a:rPr>
              <a:t>Kom och dela med dig av dina erfarenheter och tips. Samtal med andra föräldrar är guld värt!</a:t>
            </a:r>
          </a:p>
          <a:p>
            <a:pPr algn="ctr">
              <a:lnSpc>
                <a:spcPts val="21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2278093" y="4830681"/>
            <a:ext cx="2932807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b="true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 bjuder på kaffe /te + dopp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DAGlcQ94c_U</dc:identifier>
  <dcterms:modified xsi:type="dcterms:W3CDTF">2011-08-01T06:04:30Z</dcterms:modified>
  <cp:revision>1</cp:revision>
  <dc:title>Exempelinbjudan till peppåpraten 2</dc:title>
</cp:coreProperties>
</file>