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Poppins Ultra-Bold" charset="1" panose="00000900000000000000"/>
      <p:regular r:id="rId7"/>
    </p:embeddedFont>
    <p:embeddedFont>
      <p:font typeface="Poppins Bold" charset="1" panose="00000800000000000000"/>
      <p:regular r:id="rId8"/>
    </p:embeddedFont>
    <p:embeddedFont>
      <p:font typeface="Poppins Bold Italics" charset="1" panose="00000800000000000000"/>
      <p:regular r:id="rId9"/>
    </p:embeddedFont>
    <p:embeddedFont>
      <p:font typeface="Poppin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97" t="-1069" r="-45797" b="-10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05806" y="2703982"/>
            <a:ext cx="5550405" cy="1557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b="true" sz="5200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VÄLKOMMEN PÅ PEPPÅPRAT!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717850" y="198788"/>
            <a:ext cx="2124300" cy="2124300"/>
          </a:xfrm>
          <a:custGeom>
            <a:avLst/>
            <a:gdLst/>
            <a:ahLst/>
            <a:cxnLst/>
            <a:rect r="r" b="b" t="t" l="l"/>
            <a:pathLst>
              <a:path h="2124300" w="2124300">
                <a:moveTo>
                  <a:pt x="0" y="0"/>
                </a:moveTo>
                <a:lnTo>
                  <a:pt x="2124300" y="0"/>
                </a:lnTo>
                <a:lnTo>
                  <a:pt x="2124300" y="2124300"/>
                </a:lnTo>
                <a:lnTo>
                  <a:pt x="0" y="212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1163" y="7996805"/>
            <a:ext cx="6048000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b="true" sz="1500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Välkommen ...</a:t>
            </a:r>
          </a:p>
          <a:p>
            <a:pPr algn="ctr">
              <a:lnSpc>
                <a:spcPts val="2100"/>
              </a:lnSpc>
            </a:pPr>
            <a:r>
              <a:rPr lang="en-US" b="true" sz="1500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kl. ..., ... </a:t>
            </a:r>
          </a:p>
          <a:p>
            <a:pPr algn="ctr">
              <a:lnSpc>
                <a:spcPts val="2100"/>
              </a:lnSpc>
            </a:pPr>
            <a:r>
              <a:rPr lang="en-US" b="true" sz="1500" strike="noStrike" u="non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Anmäl dig här: Lägg in länk eller QR kod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902008" y="8780282"/>
            <a:ext cx="1316243" cy="1316243"/>
          </a:xfrm>
          <a:custGeom>
            <a:avLst/>
            <a:gdLst/>
            <a:ahLst/>
            <a:cxnLst/>
            <a:rect r="r" b="b" t="t" l="l"/>
            <a:pathLst>
              <a:path h="1316243" w="1316243">
                <a:moveTo>
                  <a:pt x="0" y="0"/>
                </a:moveTo>
                <a:lnTo>
                  <a:pt x="1316244" y="0"/>
                </a:lnTo>
                <a:lnTo>
                  <a:pt x="1316244" y="1316243"/>
                </a:lnTo>
                <a:lnTo>
                  <a:pt x="0" y="1316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37171" y="2463317"/>
            <a:ext cx="4497125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true" sz="1400" spc="84">
                <a:solidFill>
                  <a:srgbClr val="94F9CE"/>
                </a:solidFill>
                <a:latin typeface="Poppins Bold"/>
                <a:ea typeface="Poppins Bold"/>
                <a:cs typeface="Poppins Bold"/>
                <a:sym typeface="Poppins Bold"/>
              </a:rPr>
              <a:t>Hem och skola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53895" y="4466233"/>
            <a:ext cx="5069782" cy="879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3"/>
              </a:lnSpc>
            </a:pPr>
            <a:r>
              <a:rPr lang="en-US" b="true" sz="2488" i="true">
                <a:solidFill>
                  <a:srgbClr val="ECFFF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“En kväll då vi vuxna får prata och fundera tillsammans.”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94217" y="5298375"/>
            <a:ext cx="5041891" cy="3049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9"/>
              </a:lnSpc>
            </a:pPr>
            <a:r>
              <a:rPr lang="en-US" sz="1606">
                <a:solidFill>
                  <a:srgbClr val="E3D6F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 marL="346903" indent="-173451" lvl="1">
              <a:lnSpc>
                <a:spcPts val="2249"/>
              </a:lnSpc>
              <a:buFont typeface="Arial"/>
              <a:buChar char="•"/>
            </a:pPr>
            <a:r>
              <a:rPr lang="en-US" b="true" sz="16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Kvällens tema: Exempel: </a:t>
            </a:r>
            <a:r>
              <a:rPr lang="en-US" b="true" sz="1606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Hur hantera skärmtid?</a:t>
            </a:r>
          </a:p>
          <a:p>
            <a:pPr algn="l" marL="346903" indent="-173451" lvl="1">
              <a:lnSpc>
                <a:spcPts val="2249"/>
              </a:lnSpc>
              <a:buFont typeface="Arial"/>
              <a:buChar char="•"/>
            </a:pPr>
            <a:r>
              <a:rPr lang="en-US" b="true" sz="16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Kom och dela med dig av dina tips och tankar.</a:t>
            </a:r>
          </a:p>
          <a:p>
            <a:pPr algn="l" marL="346903" indent="-173451" lvl="1">
              <a:lnSpc>
                <a:spcPts val="2249"/>
              </a:lnSpc>
              <a:buFont typeface="Arial"/>
              <a:buChar char="•"/>
            </a:pPr>
            <a:r>
              <a:rPr lang="en-US" b="true" sz="16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Diskussionsledare är ... från Hem och Skola föreningen.</a:t>
            </a:r>
          </a:p>
          <a:p>
            <a:pPr algn="l" marL="346903" indent="-173451" lvl="1">
              <a:lnSpc>
                <a:spcPts val="2249"/>
              </a:lnSpc>
              <a:buFont typeface="Arial"/>
              <a:buChar char="•"/>
            </a:pPr>
            <a:r>
              <a:rPr lang="en-US" b="true" sz="16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Träffa föräldrar från  ..., ... och ...!</a:t>
            </a:r>
          </a:p>
          <a:p>
            <a:pPr algn="l" marL="346903" indent="-173451" lvl="1">
              <a:lnSpc>
                <a:spcPts val="2249"/>
              </a:lnSpc>
              <a:buFont typeface="Arial"/>
              <a:buChar char="•"/>
            </a:pPr>
            <a:r>
              <a:rPr lang="en-US" b="true" sz="160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Vi bjuder på saft och bulle!</a:t>
            </a:r>
          </a:p>
          <a:p>
            <a:pPr algn="l">
              <a:lnSpc>
                <a:spcPts val="2249"/>
              </a:lnSpc>
            </a:pPr>
          </a:p>
          <a:p>
            <a:pPr algn="ctr">
              <a:lnSpc>
                <a:spcPts val="2108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DAGUMcVysuQ</dc:identifier>
  <dcterms:modified xsi:type="dcterms:W3CDTF">2011-08-01T06:04:30Z</dcterms:modified>
  <cp:revision>1</cp:revision>
  <dc:title>Exempelinbjudan 1 - Peppåprat</dc:title>
</cp:coreProperties>
</file>